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2" r:id="rId3"/>
    <p:sldId id="259" r:id="rId4"/>
    <p:sldId id="257" r:id="rId5"/>
    <p:sldId id="263" r:id="rId6"/>
    <p:sldId id="265" r:id="rId7"/>
    <p:sldId id="264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39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31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48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78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60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331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900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14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974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426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715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74C9A-C9D7-44E4-9A8E-4C705235786D}" type="datetimeFigureOut">
              <a:rPr lang="en-US" smtClean="0"/>
              <a:t>02/04/2016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7D2A6-8557-4DB0-A4B6-C5AB912A0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18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3900" y="2362200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b="1" dirty="0" smtClean="0">
                <a:solidFill>
                  <a:srgbClr val="FF0000"/>
                </a:solidFill>
              </a:rPr>
              <a:t>TRÒ CHƠI CARO</a:t>
            </a:r>
            <a:endParaRPr lang="en-US" sz="5400" b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800" y="3962400"/>
            <a:ext cx="6400800" cy="3048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Times New Roman" pitchFamily="18" charset="0"/>
                <a:ea typeface="Segoe UI Symbol" pitchFamily="34" charset="0"/>
                <a:cs typeface="Times New Roman" pitchFamily="18" charset="0"/>
              </a:rPr>
              <a:t>NHÓM 6- D14PM02</a:t>
            </a:r>
          </a:p>
          <a:p>
            <a:r>
              <a:rPr lang="en-US" dirty="0" err="1" smtClean="0">
                <a:solidFill>
                  <a:srgbClr val="002060"/>
                </a:solidFill>
                <a:latin typeface="Times New Roman" pitchFamily="18" charset="0"/>
                <a:ea typeface="Segoe UI Symbol" pitchFamily="34" charset="0"/>
                <a:cs typeface="Times New Roman" pitchFamily="18" charset="0"/>
              </a:rPr>
              <a:t>Thái</a:t>
            </a:r>
            <a:r>
              <a:rPr lang="en-US" dirty="0" smtClean="0">
                <a:solidFill>
                  <a:srgbClr val="002060"/>
                </a:solidFill>
                <a:latin typeface="Times New Roman" pitchFamily="18" charset="0"/>
                <a:ea typeface="Segoe UI Symbol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itchFamily="18" charset="0"/>
                <a:ea typeface="Segoe UI Symbol" pitchFamily="34" charset="0"/>
                <a:cs typeface="Times New Roman" pitchFamily="18" charset="0"/>
              </a:rPr>
              <a:t>Trúc</a:t>
            </a:r>
            <a:r>
              <a:rPr lang="en-US" dirty="0" smtClean="0">
                <a:solidFill>
                  <a:srgbClr val="002060"/>
                </a:solidFill>
                <a:latin typeface="Times New Roman" pitchFamily="18" charset="0"/>
                <a:ea typeface="Segoe UI Symbol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itchFamily="18" charset="0"/>
                <a:ea typeface="Segoe UI Symbol" pitchFamily="34" charset="0"/>
                <a:cs typeface="Times New Roman" pitchFamily="18" charset="0"/>
              </a:rPr>
              <a:t>Linh</a:t>
            </a:r>
            <a:endParaRPr lang="en-US" dirty="0" smtClean="0">
              <a:solidFill>
                <a:srgbClr val="002060"/>
              </a:solidFill>
              <a:latin typeface="Times New Roman" pitchFamily="18" charset="0"/>
              <a:ea typeface="Segoe UI Symbol" pitchFamily="34" charset="0"/>
              <a:cs typeface="Times New Roman" pitchFamily="18" charset="0"/>
            </a:endParaRPr>
          </a:p>
          <a:p>
            <a:r>
              <a:rPr lang="en-US" dirty="0" err="1" smtClean="0">
                <a:solidFill>
                  <a:srgbClr val="002060"/>
                </a:solidFill>
                <a:latin typeface="Times New Roman" pitchFamily="18" charset="0"/>
                <a:ea typeface="Segoe UI Symbol" pitchFamily="34" charset="0"/>
                <a:cs typeface="Times New Roman" pitchFamily="18" charset="0"/>
              </a:rPr>
              <a:t>Nguyễn</a:t>
            </a:r>
            <a:r>
              <a:rPr lang="en-US" dirty="0" smtClean="0">
                <a:solidFill>
                  <a:srgbClr val="002060"/>
                </a:solidFill>
                <a:latin typeface="Times New Roman" pitchFamily="18" charset="0"/>
                <a:ea typeface="Segoe UI Symbol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itchFamily="18" charset="0"/>
                <a:ea typeface="Segoe UI Symbol" pitchFamily="34" charset="0"/>
                <a:cs typeface="Times New Roman" pitchFamily="18" charset="0"/>
              </a:rPr>
              <a:t>Thị</a:t>
            </a:r>
            <a:r>
              <a:rPr lang="en-US" dirty="0" smtClean="0">
                <a:solidFill>
                  <a:srgbClr val="002060"/>
                </a:solidFill>
                <a:latin typeface="Times New Roman" pitchFamily="18" charset="0"/>
                <a:ea typeface="Segoe UI Symbol" pitchFamily="34" charset="0"/>
                <a:cs typeface="Times New Roman" pitchFamily="18" charset="0"/>
              </a:rPr>
              <a:t> Kim </a:t>
            </a:r>
            <a:r>
              <a:rPr lang="en-US" dirty="0" err="1" smtClean="0">
                <a:solidFill>
                  <a:srgbClr val="002060"/>
                </a:solidFill>
                <a:latin typeface="Times New Roman" pitchFamily="18" charset="0"/>
                <a:ea typeface="Segoe UI Symbol" pitchFamily="34" charset="0"/>
                <a:cs typeface="Times New Roman" pitchFamily="18" charset="0"/>
              </a:rPr>
              <a:t>Ngọc</a:t>
            </a:r>
            <a:endParaRPr lang="en-US" dirty="0">
              <a:solidFill>
                <a:srgbClr val="002060"/>
              </a:solidFill>
              <a:latin typeface="Times New Roman" pitchFamily="18" charset="0"/>
              <a:ea typeface="Segoe UI Symbol" pitchFamily="34" charset="0"/>
              <a:cs typeface="Times New Roman" pitchFamily="18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580" y="1219167"/>
            <a:ext cx="1295399" cy="1158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2164080" y="159744"/>
            <a:ext cx="4724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1F497D">
                    <a:lumMod val="60000"/>
                    <a:lumOff val="40000"/>
                  </a:srgbClr>
                </a:solidFill>
                <a:latin typeface="Times New Roman"/>
                <a:ea typeface="Times New Roman"/>
                <a:cs typeface="Times New Roman"/>
              </a:rPr>
              <a:t>TRƯỜNG ĐẠI HỌC THỦ DẦU MỘT</a:t>
            </a:r>
            <a:endParaRPr lang="en-US" dirty="0">
              <a:solidFill>
                <a:srgbClr val="1F497D">
                  <a:lumMod val="60000"/>
                  <a:lumOff val="40000"/>
                </a:srgbClr>
              </a:solidFill>
              <a:latin typeface=".VnTime"/>
              <a:ea typeface="Times New Roman"/>
              <a:cs typeface="Times New Roman"/>
            </a:endParaRPr>
          </a:p>
          <a:p>
            <a:pPr algn="ctr"/>
            <a:r>
              <a:rPr lang="en-GB" b="1" dirty="0">
                <a:solidFill>
                  <a:srgbClr val="1F497D">
                    <a:lumMod val="60000"/>
                    <a:lumOff val="40000"/>
                  </a:srgbClr>
                </a:solidFill>
                <a:latin typeface="Times New Roman"/>
                <a:ea typeface="Times New Roman"/>
                <a:cs typeface="Times New Roman"/>
              </a:rPr>
              <a:t>KHOA CÔNG NGHỆ THÔNG TIN </a:t>
            </a:r>
            <a:endParaRPr lang="en-US" dirty="0">
              <a:solidFill>
                <a:srgbClr val="1F497D">
                  <a:lumMod val="60000"/>
                  <a:lumOff val="40000"/>
                </a:srgbClr>
              </a:solidFill>
              <a:latin typeface=".VnTime"/>
              <a:ea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99015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9372600" cy="4343400"/>
          </a:xfrm>
        </p:spPr>
        <p:txBody>
          <a:bodyPr numCol="2">
            <a:norm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Font typeface="Symbol"/>
              <a:buChar char=""/>
            </a:pPr>
            <a:r>
              <a:rPr lang="en-US" dirty="0" err="1" smtClean="0">
                <a:latin typeface="Times New Roman"/>
                <a:ea typeface="Calibri"/>
                <a:cs typeface="Times New Roman"/>
              </a:rPr>
              <a:t>Chơi</a:t>
            </a:r>
            <a:r>
              <a:rPr lang="en-US" dirty="0" smtClean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>
                <a:latin typeface="Times New Roman"/>
                <a:ea typeface="Calibri"/>
                <a:cs typeface="Times New Roman"/>
              </a:rPr>
              <a:t>game 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Symbol"/>
              <a:buChar char="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Thoát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game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Symbol"/>
              <a:buChar char="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Chơi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với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người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Symbol"/>
              <a:buChar char="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Chơi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với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máy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Symbol"/>
              <a:buChar char="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Xử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lý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thắng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thua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Symbol"/>
              <a:buChar char="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Trí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tuệ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cho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máy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Symbol"/>
              <a:buChar char=""/>
            </a:pPr>
            <a:r>
              <a:rPr lang="en-US" dirty="0">
                <a:latin typeface="Times New Roman"/>
                <a:ea typeface="Calibri"/>
                <a:cs typeface="Times New Roman"/>
              </a:rPr>
              <a:t>Undo/Redo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Symbol"/>
              <a:buChar char=""/>
            </a:pPr>
            <a:r>
              <a:rPr lang="en-US" dirty="0">
                <a:latin typeface="Times New Roman"/>
                <a:ea typeface="Calibri"/>
                <a:cs typeface="Times New Roman"/>
              </a:rPr>
              <a:t>Save/Load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Symbol"/>
              <a:buChar char="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Bật</a:t>
            </a:r>
            <a:r>
              <a:rPr lang="en-US" dirty="0">
                <a:latin typeface="Times New Roman"/>
                <a:ea typeface="Calibri"/>
                <a:cs typeface="Times New Roman"/>
              </a:rPr>
              <a:t>/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Tắt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nhạc</a:t>
            </a:r>
            <a:endParaRPr lang="en-US" sz="2800" dirty="0">
              <a:ea typeface="Calibri"/>
              <a:cs typeface="Times New Roman"/>
            </a:endParaRP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95400" y="228600"/>
            <a:ext cx="58674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Xây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28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dựng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28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một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28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số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28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chức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28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năng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28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cần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28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thiết</a:t>
            </a:r>
            <a:endParaRPr lang="en-US" sz="2000" dirty="0">
              <a:solidFill>
                <a:schemeClr val="accent6">
                  <a:lumMod val="50000"/>
                </a:schemeClr>
              </a:solidFill>
              <a:ea typeface="Calibri"/>
              <a:cs typeface="Times New Roman"/>
            </a:endParaRPr>
          </a:p>
          <a:p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889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1204329"/>
              </p:ext>
            </p:extLst>
          </p:nvPr>
        </p:nvGraphicFramePr>
        <p:xfrm>
          <a:off x="228600" y="152400"/>
          <a:ext cx="1905000" cy="3213399"/>
        </p:xfrm>
        <a:graphic>
          <a:graphicData uri="http://schemas.openxmlformats.org/drawingml/2006/table">
            <a:tbl>
              <a:tblPr firstRow="1" firstCol="1" bandRow="1"/>
              <a:tblGrid>
                <a:gridCol w="1905000"/>
              </a:tblGrid>
              <a:tr h="398481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FFFFFF"/>
                          </a:solidFill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OCo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</a:tr>
              <a:tr h="2801919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const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4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</a:t>
                      </a:r>
                      <a:r>
                        <a:rPr lang="en-US" sz="14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ChieuCao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cons </a:t>
                      </a: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4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</a:t>
                      </a:r>
                      <a:r>
                        <a:rPr lang="en-US" sz="14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ChieuRong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4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_Dong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4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_Cot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Point </a:t>
                      </a:r>
                      <a:r>
                        <a:rPr lang="en-US" sz="14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</a:t>
                      </a:r>
                      <a:r>
                        <a:rPr lang="en-US" sz="14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ViTri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4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</a:t>
                      </a:r>
                      <a:r>
                        <a:rPr lang="en-US" sz="14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SoHuu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862885"/>
              </p:ext>
            </p:extLst>
          </p:nvPr>
        </p:nvGraphicFramePr>
        <p:xfrm>
          <a:off x="2286000" y="152400"/>
          <a:ext cx="2590800" cy="4800600"/>
        </p:xfrm>
        <a:graphic>
          <a:graphicData uri="http://schemas.openxmlformats.org/drawingml/2006/table">
            <a:tbl>
              <a:tblPr firstRow="1" firstCol="1" bandRow="1"/>
              <a:tblGrid>
                <a:gridCol w="2590800"/>
              </a:tblGrid>
              <a:tr h="50270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FFFFFF"/>
                          </a:solidFill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BanCo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</a:tr>
              <a:tr h="118493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4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</a:t>
                      </a:r>
                      <a:r>
                        <a:rPr lang="en-US" sz="14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SoDong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4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</a:t>
                      </a:r>
                      <a:r>
                        <a:rPr lang="en-US" sz="14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SoCot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 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295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4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VeBanCo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(Graphics g);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4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VeQuanCo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(Graphics g, Point </a:t>
                      </a: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point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, </a:t>
                      </a: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SolidBrush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sb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);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4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XoaQuanCo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(Graphics g, Point </a:t>
                      </a: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point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, </a:t>
                      </a: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SolidBrush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sb</a:t>
                      </a:r>
                      <a:r>
                        <a:rPr lang="en-US" sz="14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);</a:t>
                      </a:r>
                      <a:endParaRPr lang="en-US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C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20956"/>
              </p:ext>
            </p:extLst>
          </p:nvPr>
        </p:nvGraphicFramePr>
        <p:xfrm>
          <a:off x="5181600" y="152400"/>
          <a:ext cx="3733800" cy="6126480"/>
        </p:xfrm>
        <a:graphic>
          <a:graphicData uri="http://schemas.openxmlformats.org/drawingml/2006/table">
            <a:tbl>
              <a:tblPr firstRow="1" firstCol="1" bandRow="1"/>
              <a:tblGrid>
                <a:gridCol w="3733800"/>
              </a:tblGrid>
              <a:tr h="3266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err="1">
                          <a:solidFill>
                            <a:srgbClr val="FFFFFF"/>
                          </a:solidFill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CaroChess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841" marR="4884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</a:tr>
              <a:tr h="143267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OCo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[,] </a:t>
                      </a:r>
                      <a:r>
                        <a:rPr lang="en-US" sz="12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MangOCo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BanCo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2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BanCo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2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__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LuotDi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2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CheDoChoi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bool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2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SanSang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Stack&lt;</a:t>
                      </a: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OCo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&gt; 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stack_CacNuocDaDi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Stack&lt;</a:t>
                      </a: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OCo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&gt; 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stack_CacNuocUndo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KETTHUC </a:t>
                      </a:r>
                      <a:r>
                        <a:rPr lang="en-US" sz="12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_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ketThuc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841" marR="4884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6535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VeBanCo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(Graphics g);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KhoiTaoMangOCo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bool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DanhCo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</a:t>
                      </a: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MouseX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, </a:t>
                      </a: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MouseY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, Graphics g);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VeLaiQuanCo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(Graphics g);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StartPlayervsPlayer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(Graphics g);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StartPlayervsCom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(Graphics g);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2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Undo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(Graphics g);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2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Redo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(Graphics g);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2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Save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200" b="1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Load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(Graphics g);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void 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KetThucTroChoi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bool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200" b="1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KiemTraChienThang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();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13205" algn="l"/>
                        </a:tabLst>
                      </a:pP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//AI </a:t>
                      </a: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trí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tuệ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nhân</a:t>
                      </a:r>
                      <a:r>
                        <a:rPr lang="en-US" sz="1200" dirty="0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200" dirty="0" err="1">
                          <a:effectLst/>
                          <a:latin typeface="Times New Roman"/>
                          <a:ea typeface="Calibri"/>
                          <a:cs typeface="Times New Roman"/>
                        </a:rPr>
                        <a:t>tạo</a:t>
                      </a:r>
                      <a:endParaRPr lang="en-US" sz="12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8841" marR="4884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C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160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/>
          <a:lstStyle/>
          <a:p>
            <a:pPr marL="0" lvl="0" indent="0" algn="ctr">
              <a:lnSpc>
                <a:spcPct val="200000"/>
              </a:lnSpc>
              <a:spcBef>
                <a:spcPts val="0"/>
              </a:spcBef>
              <a:buSzPts val="1400"/>
              <a:buNone/>
            </a:pPr>
            <a:r>
              <a:rPr lang="en-US" sz="40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Kết</a:t>
            </a: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40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luận</a:t>
            </a:r>
            <a:endParaRPr lang="en-US" b="1" dirty="0">
              <a:solidFill>
                <a:schemeClr val="accent6">
                  <a:lumMod val="50000"/>
                </a:schemeClr>
              </a:solidFill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Times New Roman"/>
              <a:buChar char="-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Xậy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dựng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được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trò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chơi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caro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Times New Roman"/>
              <a:buChar char="-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Hoàn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thành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được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những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chức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năng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cơ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bản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Times New Roman"/>
              <a:buChar char="-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Tuy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nhiên</a:t>
            </a:r>
            <a:r>
              <a:rPr lang="en-US" dirty="0">
                <a:latin typeface="Times New Roman"/>
                <a:ea typeface="Calibri"/>
                <a:cs typeface="Times New Roman"/>
              </a:rPr>
              <a:t>,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vẫn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tồn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tại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nhiều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hạn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chế</a:t>
            </a:r>
            <a:endParaRPr lang="en-US" sz="2800" dirty="0">
              <a:ea typeface="Calibri"/>
              <a:cs typeface="Times New Roman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66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458200" cy="5211763"/>
          </a:xfrm>
        </p:spPr>
        <p:txBody>
          <a:bodyPr>
            <a:normAutofit fontScale="92500"/>
          </a:bodyPr>
          <a:lstStyle/>
          <a:p>
            <a:pPr marL="0" lvl="0" indent="0" algn="ctr">
              <a:lnSpc>
                <a:spcPct val="250000"/>
              </a:lnSpc>
              <a:spcBef>
                <a:spcPts val="0"/>
              </a:spcBef>
              <a:buSzPts val="1400"/>
              <a:buNone/>
            </a:pPr>
            <a:r>
              <a:rPr lang="en-US" sz="42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Hướng</a:t>
            </a:r>
            <a:r>
              <a:rPr lang="en-US" sz="42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42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phát</a:t>
            </a:r>
            <a:r>
              <a:rPr lang="en-US" sz="4200" b="1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42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triển</a:t>
            </a:r>
            <a:endParaRPr lang="en-US" sz="3800" dirty="0">
              <a:solidFill>
                <a:schemeClr val="accent6">
                  <a:lumMod val="50000"/>
                </a:schemeClr>
              </a:solidFill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Times New Roman"/>
              <a:buChar char="-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Hoàn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thiện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và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bổ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dung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thêm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chức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năng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của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trò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chơi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Font typeface="Times New Roman"/>
              <a:buChar char="-"/>
            </a:pPr>
            <a:r>
              <a:rPr lang="en-US" dirty="0">
                <a:latin typeface="Times New Roman"/>
                <a:ea typeface="Calibri"/>
                <a:cs typeface="Times New Roman"/>
              </a:rPr>
              <a:t>Chia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ra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các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mức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độ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dễ</a:t>
            </a:r>
            <a:r>
              <a:rPr lang="en-US" dirty="0">
                <a:latin typeface="Times New Roman"/>
                <a:ea typeface="Calibri"/>
                <a:cs typeface="Times New Roman"/>
              </a:rPr>
              <a:t>,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trung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bình</a:t>
            </a:r>
            <a:r>
              <a:rPr lang="en-US" dirty="0">
                <a:latin typeface="Times New Roman"/>
                <a:ea typeface="Calibri"/>
                <a:cs typeface="Times New Roman"/>
              </a:rPr>
              <a:t>,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khó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200000"/>
              </a:lnSpc>
              <a:spcBef>
                <a:spcPts val="0"/>
              </a:spcBef>
              <a:buFont typeface="Times New Roman"/>
              <a:buChar char="-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Chơi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có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giới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hạn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về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thời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gian</a:t>
            </a:r>
            <a:endParaRPr lang="en-US" sz="2800" dirty="0">
              <a:ea typeface="Calibri"/>
              <a:cs typeface="Times New Roman"/>
            </a:endParaRPr>
          </a:p>
          <a:p>
            <a:pPr lvl="0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Times New Roman"/>
              <a:buChar char="-"/>
            </a:pPr>
            <a:r>
              <a:rPr lang="en-US" dirty="0" err="1">
                <a:latin typeface="Times New Roman"/>
                <a:ea typeface="Calibri"/>
                <a:cs typeface="Times New Roman"/>
              </a:rPr>
              <a:t>Có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thể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cho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người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chơi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lựa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chọn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quân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 smtClean="0">
                <a:latin typeface="Times New Roman"/>
                <a:ea typeface="Calibri"/>
                <a:cs typeface="Times New Roman"/>
              </a:rPr>
              <a:t>cờ</a:t>
            </a:r>
            <a:r>
              <a:rPr lang="en-US" dirty="0" smtClean="0">
                <a:latin typeface="Times New Roman"/>
                <a:ea typeface="Calibri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Calibri"/>
                <a:cs typeface="Times New Roman"/>
              </a:rPr>
              <a:t>tuỳ</a:t>
            </a:r>
            <a:r>
              <a:rPr lang="en-US" dirty="0">
                <a:latin typeface="Times New Roman"/>
                <a:ea typeface="Calibri"/>
                <a:cs typeface="Times New Roman"/>
              </a:rPr>
              <a:t> ý</a:t>
            </a:r>
            <a:endParaRPr lang="en-US" sz="2800" dirty="0">
              <a:ea typeface="Calibri"/>
              <a:cs typeface="Times New Roman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1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47800" y="2209800"/>
            <a:ext cx="6096000" cy="144655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8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DEMO</a:t>
            </a:r>
            <a:endParaRPr lang="en-US" sz="88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3580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ing_7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152400"/>
            <a:ext cx="8610600" cy="5973763"/>
          </a:xfrm>
        </p:spPr>
      </p:pic>
    </p:spTree>
    <p:extLst>
      <p:ext uri="{BB962C8B-B14F-4D97-AF65-F5344CB8AC3E}">
        <p14:creationId xmlns:p14="http://schemas.microsoft.com/office/powerpoint/2010/main" val="360852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44782" y="2667000"/>
            <a:ext cx="5291706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isometricOffAxis1Right"/>
              <a:lightRig rig="threePt" dir="t"/>
            </a:scene3d>
          </a:bodyPr>
          <a:lstStyle/>
          <a:p>
            <a:pPr algn="ctr"/>
            <a:r>
              <a:rPr lang="en-US" sz="8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THANK YOU</a:t>
            </a:r>
            <a:endParaRPr lang="en-US" sz="80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0764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275</Words>
  <Application>Microsoft Office PowerPoint</Application>
  <PresentationFormat>On-screen Show (4:3)</PresentationFormat>
  <Paragraphs>63</Paragraphs>
  <Slides>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TRÒ CHƠI CARO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TRÒ CHƠI CARO</dc:title>
  <dc:creator>truclinh</dc:creator>
  <cp:lastModifiedBy>truclinh</cp:lastModifiedBy>
  <cp:revision>5</cp:revision>
  <dcterms:created xsi:type="dcterms:W3CDTF">2016-04-01T09:09:38Z</dcterms:created>
  <dcterms:modified xsi:type="dcterms:W3CDTF">2016-04-02T07:42:34Z</dcterms:modified>
</cp:coreProperties>
</file>

<file path=docProps/thumbnail.jpeg>
</file>